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438" y="-5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2725" y="3162300"/>
            <a:ext cx="668655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643062"/>
            <a:ext cx="11106150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348880"/>
            <a:ext cx="523875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9824" y="2348880"/>
            <a:ext cx="523875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3024" y="2348880"/>
            <a:ext cx="523875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2523" y="2348880"/>
            <a:ext cx="523875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0245" y="3066510"/>
            <a:ext cx="523875" cy="542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1400" y="3066510"/>
            <a:ext cx="523875" cy="5429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980" y="3054935"/>
            <a:ext cx="523875" cy="5429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0949" y="3054935"/>
            <a:ext cx="523875" cy="54292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112224" y="4005064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75484" y="4583798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16832"/>
            <a:ext cx="908685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365104"/>
            <a:ext cx="59046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1657350"/>
            <a:ext cx="102489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3573016"/>
            <a:ext cx="38164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23616" y="4117026"/>
            <a:ext cx="54368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1944" y="4658838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58575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204864"/>
            <a:ext cx="523875" cy="495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9405" y="2204864"/>
            <a:ext cx="523875" cy="495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0560" y="2204864"/>
            <a:ext cx="523875" cy="495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3203" y="2953119"/>
            <a:ext cx="523875" cy="495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6603" y="2953119"/>
            <a:ext cx="523875" cy="4953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3253" y="2953119"/>
            <a:ext cx="523875" cy="4953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6653" y="2953119"/>
            <a:ext cx="523875" cy="4953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3153" y="2953119"/>
            <a:ext cx="523875" cy="4953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997420" y="5602238"/>
            <a:ext cx="63947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2026-02-25T05:20:43Z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